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A7C53-CF17-43B5-8173-C42898FB8145}" type="datetimeFigureOut">
              <a:rPr lang="en-GB" smtClean="0"/>
              <a:t>15/05/2013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2DADA-E28B-4F83-9DEB-283312DE0D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18989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A7C53-CF17-43B5-8173-C42898FB8145}" type="datetimeFigureOut">
              <a:rPr lang="en-GB" smtClean="0"/>
              <a:t>15/05/2013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2DADA-E28B-4F83-9DEB-283312DE0D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77489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A7C53-CF17-43B5-8173-C42898FB8145}" type="datetimeFigureOut">
              <a:rPr lang="en-GB" smtClean="0"/>
              <a:t>15/05/2013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2DADA-E28B-4F83-9DEB-283312DE0D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97905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A7C53-CF17-43B5-8173-C42898FB8145}" type="datetimeFigureOut">
              <a:rPr lang="en-GB" smtClean="0"/>
              <a:t>15/05/2013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2DADA-E28B-4F83-9DEB-283312DE0D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7425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A7C53-CF17-43B5-8173-C42898FB8145}" type="datetimeFigureOut">
              <a:rPr lang="en-GB" smtClean="0"/>
              <a:t>15/05/2013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2DADA-E28B-4F83-9DEB-283312DE0D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60508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A7C53-CF17-43B5-8173-C42898FB8145}" type="datetimeFigureOut">
              <a:rPr lang="en-GB" smtClean="0"/>
              <a:t>15/05/2013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2DADA-E28B-4F83-9DEB-283312DE0D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76952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A7C53-CF17-43B5-8173-C42898FB8145}" type="datetimeFigureOut">
              <a:rPr lang="en-GB" smtClean="0"/>
              <a:t>15/05/2013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2DADA-E28B-4F83-9DEB-283312DE0D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66527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A7C53-CF17-43B5-8173-C42898FB8145}" type="datetimeFigureOut">
              <a:rPr lang="en-GB" smtClean="0"/>
              <a:t>15/05/2013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2DADA-E28B-4F83-9DEB-283312DE0D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90674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A7C53-CF17-43B5-8173-C42898FB8145}" type="datetimeFigureOut">
              <a:rPr lang="en-GB" smtClean="0"/>
              <a:t>15/05/2013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2DADA-E28B-4F83-9DEB-283312DE0D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72423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A7C53-CF17-43B5-8173-C42898FB8145}" type="datetimeFigureOut">
              <a:rPr lang="en-GB" smtClean="0"/>
              <a:t>15/05/2013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2DADA-E28B-4F83-9DEB-283312DE0D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71335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A7C53-CF17-43B5-8173-C42898FB8145}" type="datetimeFigureOut">
              <a:rPr lang="en-GB" smtClean="0"/>
              <a:t>15/05/2013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2DADA-E28B-4F83-9DEB-283312DE0D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20804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8A7C53-CF17-43B5-8173-C42898FB8145}" type="datetimeFigureOut">
              <a:rPr lang="en-GB" smtClean="0"/>
              <a:t>15/05/2013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52DADA-E28B-4F83-9DEB-283312DE0D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33710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0"/>
            <a:ext cx="5616624" cy="1036915"/>
          </a:xfrm>
        </p:spPr>
        <p:txBody>
          <a:bodyPr>
            <a:normAutofit/>
          </a:bodyPr>
          <a:lstStyle/>
          <a:p>
            <a:r>
              <a:rPr lang="en-GB" sz="3600" dirty="0" smtClean="0"/>
              <a:t>January 2010</a:t>
            </a:r>
            <a:endParaRPr lang="en-GB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76127"/>
            <a:ext cx="8352928" cy="62092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78844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January 2012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4" t="13901" r="-384"/>
          <a:stretch/>
        </p:blipFill>
        <p:spPr bwMode="auto">
          <a:xfrm>
            <a:off x="1302060" y="1644072"/>
            <a:ext cx="7259960" cy="5000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416820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June 2012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101"/>
          <a:stretch/>
        </p:blipFill>
        <p:spPr bwMode="auto">
          <a:xfrm>
            <a:off x="899592" y="1484784"/>
            <a:ext cx="6899920" cy="46311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929103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June 2012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969"/>
          <a:stretch/>
        </p:blipFill>
        <p:spPr bwMode="auto">
          <a:xfrm>
            <a:off x="1115616" y="1772816"/>
            <a:ext cx="6611888" cy="428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399799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January 2010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274103"/>
            <a:ext cx="8663608" cy="6930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26046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June 2010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24744"/>
            <a:ext cx="8591600" cy="6873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45785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June 2010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268760"/>
            <a:ext cx="8772128" cy="70177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62720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January 2011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61" y="1340768"/>
            <a:ext cx="9132168" cy="73057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59570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January 2011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139146"/>
            <a:ext cx="7632848" cy="61062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35150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June 2011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350640"/>
            <a:ext cx="8808640" cy="7046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26079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June 2011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40" y="1124744"/>
            <a:ext cx="9060160" cy="7248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77051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January 2012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71"/>
          <a:stretch/>
        </p:blipFill>
        <p:spPr bwMode="auto">
          <a:xfrm>
            <a:off x="1300165" y="1412776"/>
            <a:ext cx="6575376" cy="4641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630284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24</Words>
  <Application>Microsoft Office PowerPoint</Application>
  <PresentationFormat>On-screen Show (4:3)</PresentationFormat>
  <Paragraphs>12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January 2010</vt:lpstr>
      <vt:lpstr>January 2010</vt:lpstr>
      <vt:lpstr>June 2010</vt:lpstr>
      <vt:lpstr>June 2010</vt:lpstr>
      <vt:lpstr>January 2011</vt:lpstr>
      <vt:lpstr>January 2011</vt:lpstr>
      <vt:lpstr>June 2011</vt:lpstr>
      <vt:lpstr>June 2011</vt:lpstr>
      <vt:lpstr>January 2012</vt:lpstr>
      <vt:lpstr>January 2012</vt:lpstr>
      <vt:lpstr>June 2012</vt:lpstr>
      <vt:lpstr>June 2012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January 2010</dc:title>
  <dc:creator>Theo</dc:creator>
  <cp:lastModifiedBy>Theo</cp:lastModifiedBy>
  <cp:revision>3</cp:revision>
  <dcterms:created xsi:type="dcterms:W3CDTF">2012-05-30T10:59:24Z</dcterms:created>
  <dcterms:modified xsi:type="dcterms:W3CDTF">2013-05-15T13:04:59Z</dcterms:modified>
</cp:coreProperties>
</file>